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  <p:sldId id="271" r:id="rId15"/>
    <p:sldId id="274" r:id="rId16"/>
    <p:sldId id="269" r:id="rId17"/>
    <p:sldId id="270" r:id="rId18"/>
    <p:sldId id="272" r:id="rId19"/>
    <p:sldId id="273" r:id="rId20"/>
  </p:sldIdLst>
  <p:sldSz cx="9144000" cy="5143500" type="screen16x9"/>
  <p:notesSz cx="6858000" cy="9144000"/>
  <p:embeddedFontLst>
    <p:embeddedFont>
      <p:font typeface="Aktiv Grotesk" panose="020B0504020202020204" pitchFamily="34" charset="0"/>
      <p:regular r:id="rId22"/>
      <p:bold r:id="rId23"/>
      <p:italic r:id="rId24"/>
      <p:boldItalic r:id="rId25"/>
    </p:embeddedFont>
    <p:embeddedFont>
      <p:font typeface="Roboto Mono" panose="00000009000000000000" pitchFamily="49" charset="0"/>
      <p:regular r:id="rId26"/>
      <p:bold r:id="rId27"/>
      <p:italic r:id="rId28"/>
      <p:boldItalic r:id="rId29"/>
    </p:embeddedFont>
    <p:embeddedFont>
      <p:font typeface="Roboto Mono Light" panose="00000009000000000000" pitchFamily="49" charset="0"/>
      <p:regular r:id="rId30"/>
      <p:bold r:id="rId31"/>
      <p:italic r:id="rId32"/>
      <p:boldItalic r:id="rId33"/>
    </p:embeddedFont>
    <p:embeddedFont>
      <p:font typeface="Roboto Mono Medium" panose="00000009000000000000" pitchFamily="49" charset="0"/>
      <p:regular r:id="rId34"/>
      <p:bold r:id="rId35"/>
      <p:italic r:id="rId36"/>
      <p:boldItalic r:id="rId37"/>
    </p:embeddedFont>
    <p:embeddedFont>
      <p:font typeface="Roboto Mono SemiBold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DD546-811D-4AB2-A1CF-7F2ECDD5CE61}" v="6" dt="2024-08-22T02:27:11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2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ge, Dominic" userId="088054a7-cd9a-44d3-bca7-3845f73b84f7" providerId="ADAL" clId="{E79DD546-811D-4AB2-A1CF-7F2ECDD5CE61}"/>
    <pc:docChg chg="custSel addSld modSld sldOrd">
      <pc:chgData name="Large, Dominic" userId="088054a7-cd9a-44d3-bca7-3845f73b84f7" providerId="ADAL" clId="{E79DD546-811D-4AB2-A1CF-7F2ECDD5CE61}" dt="2024-08-22T02:27:41.292" v="112"/>
      <pc:docMkLst>
        <pc:docMk/>
      </pc:docMkLst>
      <pc:sldChg chg="addSp delSp modSp add mod">
        <pc:chgData name="Large, Dominic" userId="088054a7-cd9a-44d3-bca7-3845f73b84f7" providerId="ADAL" clId="{E79DD546-811D-4AB2-A1CF-7F2ECDD5CE61}" dt="2024-08-22T02:17:40.425" v="52" actId="13822"/>
        <pc:sldMkLst>
          <pc:docMk/>
          <pc:sldMk cId="298729319" sldId="269"/>
        </pc:sldMkLst>
        <pc:spChg chg="del mod">
          <ac:chgData name="Large, Dominic" userId="088054a7-cd9a-44d3-bca7-3845f73b84f7" providerId="ADAL" clId="{E79DD546-811D-4AB2-A1CF-7F2ECDD5CE61}" dt="2024-08-22T02:13:45.633" v="20" actId="478"/>
          <ac:spMkLst>
            <pc:docMk/>
            <pc:sldMk cId="298729319" sldId="269"/>
            <ac:spMk id="8" creationId="{1B6EFC59-AC91-70FA-3FF2-163E0331725C}"/>
          </ac:spMkLst>
        </pc:spChg>
        <pc:spChg chg="add del">
          <ac:chgData name="Large, Dominic" userId="088054a7-cd9a-44d3-bca7-3845f73b84f7" providerId="ADAL" clId="{E79DD546-811D-4AB2-A1CF-7F2ECDD5CE61}" dt="2024-08-22T02:16:44.683" v="40" actId="478"/>
          <ac:spMkLst>
            <pc:docMk/>
            <pc:sldMk cId="298729319" sldId="269"/>
            <ac:spMk id="19" creationId="{8D67983B-7087-90AA-8708-C79E07ACF128}"/>
          </ac:spMkLst>
        </pc:spChg>
        <pc:picChg chg="del">
          <ac:chgData name="Large, Dominic" userId="088054a7-cd9a-44d3-bca7-3845f73b84f7" providerId="ADAL" clId="{E79DD546-811D-4AB2-A1CF-7F2ECDD5CE61}" dt="2024-08-22T01:12:12.719" v="2" actId="478"/>
          <ac:picMkLst>
            <pc:docMk/>
            <pc:sldMk cId="298729319" sldId="269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E79DD546-811D-4AB2-A1CF-7F2ECDD5CE61}" dt="2024-08-22T02:12:30.566" v="9" actId="14100"/>
          <ac:picMkLst>
            <pc:docMk/>
            <pc:sldMk cId="298729319" sldId="269"/>
            <ac:picMk id="5" creationId="{C8FF1F09-C03C-A5AA-F198-8CCD47B4F92E}"/>
          </ac:picMkLst>
        </pc:picChg>
        <pc:picChg chg="add mod">
          <ac:chgData name="Large, Dominic" userId="088054a7-cd9a-44d3-bca7-3845f73b84f7" providerId="ADAL" clId="{E79DD546-811D-4AB2-A1CF-7F2ECDD5CE61}" dt="2024-08-22T02:15:12.070" v="21" actId="14826"/>
          <ac:picMkLst>
            <pc:docMk/>
            <pc:sldMk cId="298729319" sldId="269"/>
            <ac:picMk id="9" creationId="{8353CBAE-16DB-9C12-29B1-6B5D951E7F0D}"/>
          </ac:picMkLst>
        </pc:picChg>
        <pc:picChg chg="del">
          <ac:chgData name="Large, Dominic" userId="088054a7-cd9a-44d3-bca7-3845f73b84f7" providerId="ADAL" clId="{E79DD546-811D-4AB2-A1CF-7F2ECDD5CE61}" dt="2024-08-22T02:12:22.733" v="6" actId="478"/>
          <ac:picMkLst>
            <pc:docMk/>
            <pc:sldMk cId="298729319" sldId="269"/>
            <ac:picMk id="10" creationId="{A054B779-9BA2-EA0D-B244-8869D13643FE}"/>
          </ac:picMkLst>
        </pc:picChg>
        <pc:picChg chg="add mod modCrop">
          <ac:chgData name="Large, Dominic" userId="088054a7-cd9a-44d3-bca7-3845f73b84f7" providerId="ADAL" clId="{E79DD546-811D-4AB2-A1CF-7F2ECDD5CE61}" dt="2024-08-22T02:15:23.719" v="22" actId="14826"/>
          <ac:picMkLst>
            <pc:docMk/>
            <pc:sldMk cId="298729319" sldId="269"/>
            <ac:picMk id="12" creationId="{77B9C945-A787-DCA1-36E3-141723C70FA0}"/>
          </ac:picMkLst>
        </pc:picChg>
        <pc:picChg chg="add mod">
          <ac:chgData name="Large, Dominic" userId="088054a7-cd9a-44d3-bca7-3845f73b84f7" providerId="ADAL" clId="{E79DD546-811D-4AB2-A1CF-7F2ECDD5CE61}" dt="2024-08-22T02:15:34.093" v="23" actId="14826"/>
          <ac:picMkLst>
            <pc:docMk/>
            <pc:sldMk cId="298729319" sldId="269"/>
            <ac:picMk id="14" creationId="{BC3D0477-4F3B-80FA-CC2F-1E5D4CAD51FF}"/>
          </ac:picMkLst>
        </pc:picChg>
        <pc:picChg chg="add mod">
          <ac:chgData name="Large, Dominic" userId="088054a7-cd9a-44d3-bca7-3845f73b84f7" providerId="ADAL" clId="{E79DD546-811D-4AB2-A1CF-7F2ECDD5CE61}" dt="2024-08-22T02:15:56.922" v="27" actId="1076"/>
          <ac:picMkLst>
            <pc:docMk/>
            <pc:sldMk cId="298729319" sldId="269"/>
            <ac:picMk id="16" creationId="{1F2C787A-BA2C-AB33-58D2-6F4CDB103F86}"/>
          </ac:picMkLst>
        </pc:picChg>
        <pc:picChg chg="add mod">
          <ac:chgData name="Large, Dominic" userId="088054a7-cd9a-44d3-bca7-3845f73b84f7" providerId="ADAL" clId="{E79DD546-811D-4AB2-A1CF-7F2ECDD5CE61}" dt="2024-08-22T02:16:31.059" v="38" actId="1076"/>
          <ac:picMkLst>
            <pc:docMk/>
            <pc:sldMk cId="298729319" sldId="269"/>
            <ac:picMk id="18" creationId="{E54BCAFB-64C3-8FB2-E077-444D2F12F102}"/>
          </ac:picMkLst>
        </pc:picChg>
        <pc:cxnChg chg="add mod">
          <ac:chgData name="Large, Dominic" userId="088054a7-cd9a-44d3-bca7-3845f73b84f7" providerId="ADAL" clId="{E79DD546-811D-4AB2-A1CF-7F2ECDD5CE61}" dt="2024-08-22T02:16:52.754" v="42" actId="13822"/>
          <ac:cxnSpMkLst>
            <pc:docMk/>
            <pc:sldMk cId="298729319" sldId="269"/>
            <ac:cxnSpMk id="21" creationId="{A760C4D7-5028-0DAE-C472-14850B8C987F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3" creationId="{BB66FCE5-CA22-2182-A2F6-0954FEFB1D97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5" creationId="{A329DC4C-2E0F-54A1-C116-64601D557307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7" creationId="{068D7E7D-9BBB-7E65-230A-CB157D70D223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32" creationId="{63F8EBC1-E816-3C6F-EE87-A1F5DBE5D9AF}"/>
          </ac:cxnSpMkLst>
        </pc:cxnChg>
      </pc:sldChg>
      <pc:sldChg chg="delSp modSp add mod">
        <pc:chgData name="Large, Dominic" userId="088054a7-cd9a-44d3-bca7-3845f73b84f7" providerId="ADAL" clId="{E79DD546-811D-4AB2-A1CF-7F2ECDD5CE61}" dt="2024-08-22T01:12:22.637" v="4" actId="20577"/>
        <pc:sldMkLst>
          <pc:docMk/>
          <pc:sldMk cId="2038745956" sldId="270"/>
        </pc:sldMkLst>
        <pc:spChg chg="mod">
          <ac:chgData name="Large, Dominic" userId="088054a7-cd9a-44d3-bca7-3845f73b84f7" providerId="ADAL" clId="{E79DD546-811D-4AB2-A1CF-7F2ECDD5CE61}" dt="2024-08-22T01:12:22.637" v="4" actId="20577"/>
          <ac:spMkLst>
            <pc:docMk/>
            <pc:sldMk cId="2038745956" sldId="270"/>
            <ac:spMk id="4" creationId="{7DDF8904-0131-A823-D3F0-F8AA95A834B5}"/>
          </ac:spMkLst>
        </pc:spChg>
        <pc:picChg chg="del">
          <ac:chgData name="Large, Dominic" userId="088054a7-cd9a-44d3-bca7-3845f73b84f7" providerId="ADAL" clId="{E79DD546-811D-4AB2-A1CF-7F2ECDD5CE61}" dt="2024-08-22T01:12:19.494" v="3" actId="478"/>
          <ac:picMkLst>
            <pc:docMk/>
            <pc:sldMk cId="2038745956" sldId="270"/>
            <ac:picMk id="5" creationId="{1828DE85-4FAE-E727-6722-E10B7894A02D}"/>
          </ac:picMkLst>
        </pc:picChg>
      </pc:sldChg>
      <pc:sldChg chg="addSp delSp modSp add mod">
        <pc:chgData name="Large, Dominic" userId="088054a7-cd9a-44d3-bca7-3845f73b84f7" providerId="ADAL" clId="{E79DD546-811D-4AB2-A1CF-7F2ECDD5CE61}" dt="2024-08-22T02:26:20.048" v="74" actId="1076"/>
        <pc:sldMkLst>
          <pc:docMk/>
          <pc:sldMk cId="339937922" sldId="271"/>
        </pc:sldMkLst>
        <pc:spChg chg="mod">
          <ac:chgData name="Large, Dominic" userId="088054a7-cd9a-44d3-bca7-3845f73b84f7" providerId="ADAL" clId="{E79DD546-811D-4AB2-A1CF-7F2ECDD5CE61}" dt="2024-08-22T02:26:20.048" v="74" actId="1076"/>
          <ac:spMkLst>
            <pc:docMk/>
            <pc:sldMk cId="339937922" sldId="271"/>
            <ac:spMk id="2" creationId="{D6909CA7-0139-4ECD-8E67-7090D7175880}"/>
          </ac:spMkLst>
        </pc:spChg>
        <pc:spChg chg="del">
          <ac:chgData name="Large, Dominic" userId="088054a7-cd9a-44d3-bca7-3845f73b84f7" providerId="ADAL" clId="{E79DD546-811D-4AB2-A1CF-7F2ECDD5CE61}" dt="2024-08-22T02:25:57.169" v="56" actId="478"/>
          <ac:spMkLst>
            <pc:docMk/>
            <pc:sldMk cId="339937922" sldId="271"/>
            <ac:spMk id="3" creationId="{F517D6F2-BC16-7F54-6464-AAAC3E5AB94A}"/>
          </ac:spMkLst>
        </pc:spChg>
        <pc:spChg chg="del">
          <ac:chgData name="Large, Dominic" userId="088054a7-cd9a-44d3-bca7-3845f73b84f7" providerId="ADAL" clId="{E79DD546-811D-4AB2-A1CF-7F2ECDD5CE61}" dt="2024-08-22T02:25:58.808" v="57" actId="478"/>
          <ac:spMkLst>
            <pc:docMk/>
            <pc:sldMk cId="339937922" sldId="271"/>
            <ac:spMk id="4" creationId="{4D6DB3F7-C3EB-C7DB-3F90-3E0EDED74E97}"/>
          </ac:spMkLst>
        </pc:spChg>
        <pc:spChg chg="add del mod">
          <ac:chgData name="Large, Dominic" userId="088054a7-cd9a-44d3-bca7-3845f73b84f7" providerId="ADAL" clId="{E79DD546-811D-4AB2-A1CF-7F2ECDD5CE61}" dt="2024-08-22T02:25:55.776" v="55" actId="478"/>
          <ac:spMkLst>
            <pc:docMk/>
            <pc:sldMk cId="339937922" sldId="271"/>
            <ac:spMk id="6" creationId="{0AC9B824-EA6E-4731-8861-EBCA5A2FD135}"/>
          </ac:spMkLst>
        </pc:spChg>
        <pc:spChg chg="del">
          <ac:chgData name="Large, Dominic" userId="088054a7-cd9a-44d3-bca7-3845f73b84f7" providerId="ADAL" clId="{E79DD546-811D-4AB2-A1CF-7F2ECDD5CE61}" dt="2024-08-22T02:25:53.084" v="54" actId="478"/>
          <ac:spMkLst>
            <pc:docMk/>
            <pc:sldMk cId="339937922" sldId="271"/>
            <ac:spMk id="8" creationId="{497C3568-AD46-809C-AFC2-03CBD0C93428}"/>
          </ac:spMkLst>
        </pc:spChg>
      </pc:sldChg>
      <pc:sldChg chg="modSp add mod">
        <pc:chgData name="Large, Dominic" userId="088054a7-cd9a-44d3-bca7-3845f73b84f7" providerId="ADAL" clId="{E79DD546-811D-4AB2-A1CF-7F2ECDD5CE61}" dt="2024-08-22T02:26:57.606" v="105" actId="20577"/>
        <pc:sldMkLst>
          <pc:docMk/>
          <pc:sldMk cId="1956689143" sldId="272"/>
        </pc:sldMkLst>
        <pc:spChg chg="mod">
          <ac:chgData name="Large, Dominic" userId="088054a7-cd9a-44d3-bca7-3845f73b84f7" providerId="ADAL" clId="{E79DD546-811D-4AB2-A1CF-7F2ECDD5CE61}" dt="2024-08-22T02:26:35.910" v="90" actId="20577"/>
          <ac:spMkLst>
            <pc:docMk/>
            <pc:sldMk cId="1956689143" sldId="272"/>
            <ac:spMk id="2" creationId="{D6909CA7-0139-4ECD-8E67-7090D7175880}"/>
          </ac:spMkLst>
        </pc:spChg>
        <pc:spChg chg="mod">
          <ac:chgData name="Large, Dominic" userId="088054a7-cd9a-44d3-bca7-3845f73b84f7" providerId="ADAL" clId="{E79DD546-811D-4AB2-A1CF-7F2ECDD5CE61}" dt="2024-08-22T02:26:57.606" v="105" actId="20577"/>
          <ac:spMkLst>
            <pc:docMk/>
            <pc:sldMk cId="1956689143" sldId="272"/>
            <ac:spMk id="3" creationId="{202249D1-82ED-2F55-BC1A-C317C76219D9}"/>
          </ac:spMkLst>
        </pc:spChg>
        <pc:spChg chg="mod">
          <ac:chgData name="Large, Dominic" userId="088054a7-cd9a-44d3-bca7-3845f73b84f7" providerId="ADAL" clId="{E79DD546-811D-4AB2-A1CF-7F2ECDD5CE61}" dt="2024-08-22T02:26:55.949" v="104" actId="20577"/>
          <ac:spMkLst>
            <pc:docMk/>
            <pc:sldMk cId="1956689143" sldId="272"/>
            <ac:spMk id="4" creationId="{7DDF8904-0131-A823-D3F0-F8AA95A834B5}"/>
          </ac:spMkLst>
        </pc:spChg>
      </pc:sldChg>
      <pc:sldChg chg="modSp add mod">
        <pc:chgData name="Large, Dominic" userId="088054a7-cd9a-44d3-bca7-3845f73b84f7" providerId="ADAL" clId="{E79DD546-811D-4AB2-A1CF-7F2ECDD5CE61}" dt="2024-08-22T02:26:50.343" v="103" actId="20577"/>
        <pc:sldMkLst>
          <pc:docMk/>
          <pc:sldMk cId="431645467" sldId="273"/>
        </pc:sldMkLst>
        <pc:spChg chg="mod">
          <ac:chgData name="Large, Dominic" userId="088054a7-cd9a-44d3-bca7-3845f73b84f7" providerId="ADAL" clId="{E79DD546-811D-4AB2-A1CF-7F2ECDD5CE61}" dt="2024-08-22T02:26:42.576" v="101" actId="20577"/>
          <ac:spMkLst>
            <pc:docMk/>
            <pc:sldMk cId="431645467" sldId="273"/>
            <ac:spMk id="2" creationId="{D6909CA7-0139-4ECD-8E67-7090D7175880}"/>
          </ac:spMkLst>
        </pc:spChg>
        <pc:spChg chg="mod">
          <ac:chgData name="Large, Dominic" userId="088054a7-cd9a-44d3-bca7-3845f73b84f7" providerId="ADAL" clId="{E79DD546-811D-4AB2-A1CF-7F2ECDD5CE61}" dt="2024-08-22T02:26:50.343" v="103" actId="20577"/>
          <ac:spMkLst>
            <pc:docMk/>
            <pc:sldMk cId="431645467" sldId="273"/>
            <ac:spMk id="3" creationId="{202249D1-82ED-2F55-BC1A-C317C76219D9}"/>
          </ac:spMkLst>
        </pc:spChg>
        <pc:spChg chg="mod">
          <ac:chgData name="Large, Dominic" userId="088054a7-cd9a-44d3-bca7-3845f73b84f7" providerId="ADAL" clId="{E79DD546-811D-4AB2-A1CF-7F2ECDD5CE61}" dt="2024-08-22T02:26:47.861" v="102" actId="20577"/>
          <ac:spMkLst>
            <pc:docMk/>
            <pc:sldMk cId="431645467" sldId="273"/>
            <ac:spMk id="4" creationId="{7DDF8904-0131-A823-D3F0-F8AA95A834B5}"/>
          </ac:spMkLst>
        </pc:spChg>
      </pc:sldChg>
      <pc:sldChg chg="addSp delSp modSp add mod ord">
        <pc:chgData name="Large, Dominic" userId="088054a7-cd9a-44d3-bca7-3845f73b84f7" providerId="ADAL" clId="{E79DD546-811D-4AB2-A1CF-7F2ECDD5CE61}" dt="2024-08-22T02:27:41.292" v="112"/>
        <pc:sldMkLst>
          <pc:docMk/>
          <pc:sldMk cId="2112572582" sldId="274"/>
        </pc:sldMkLst>
        <pc:spChg chg="del">
          <ac:chgData name="Large, Dominic" userId="088054a7-cd9a-44d3-bca7-3845f73b84f7" providerId="ADAL" clId="{E79DD546-811D-4AB2-A1CF-7F2ECDD5CE61}" dt="2024-08-22T02:27:16.093" v="107" actId="478"/>
          <ac:spMkLst>
            <pc:docMk/>
            <pc:sldMk cId="2112572582" sldId="274"/>
            <ac:spMk id="7" creationId="{8F21AD15-5445-7591-6043-1374C23444B2}"/>
          </ac:spMkLst>
        </pc:spChg>
        <pc:picChg chg="add mod">
          <ac:chgData name="Large, Dominic" userId="088054a7-cd9a-44d3-bca7-3845f73b84f7" providerId="ADAL" clId="{E79DD546-811D-4AB2-A1CF-7F2ECDD5CE61}" dt="2024-08-22T02:27:39.241" v="110" actId="1076"/>
          <ac:picMkLst>
            <pc:docMk/>
            <pc:sldMk cId="2112572582" sldId="274"/>
            <ac:picMk id="4" creationId="{CF8FB84C-6152-55D6-6D49-813AF4BB3171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5" creationId="{C8FF1F09-C03C-A5AA-F198-8CCD47B4F92E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9" creationId="{8353CBAE-16DB-9C12-29B1-6B5D951E7F0D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12" creationId="{77B9C945-A787-DCA1-36E3-141723C70FA0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14" creationId="{BC3D0477-4F3B-80FA-CC2F-1E5D4CAD51FF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16" creationId="{1F2C787A-BA2C-AB33-58D2-6F4CDB103F86}"/>
          </ac:picMkLst>
        </pc:picChg>
        <pc:picChg chg="del">
          <ac:chgData name="Large, Dominic" userId="088054a7-cd9a-44d3-bca7-3845f73b84f7" providerId="ADAL" clId="{E79DD546-811D-4AB2-A1CF-7F2ECDD5CE61}" dt="2024-08-22T02:27:16.093" v="107" actId="478"/>
          <ac:picMkLst>
            <pc:docMk/>
            <pc:sldMk cId="2112572582" sldId="274"/>
            <ac:picMk id="18" creationId="{E54BCAFB-64C3-8FB2-E077-444D2F12F102}"/>
          </ac:picMkLst>
        </pc:picChg>
        <pc:cxnChg chg="del">
          <ac:chgData name="Large, Dominic" userId="088054a7-cd9a-44d3-bca7-3845f73b84f7" providerId="ADAL" clId="{E79DD546-811D-4AB2-A1CF-7F2ECDD5CE61}" dt="2024-08-22T02:27:16.093" v="107" actId="478"/>
          <ac:cxnSpMkLst>
            <pc:docMk/>
            <pc:sldMk cId="2112572582" sldId="274"/>
            <ac:cxnSpMk id="21" creationId="{A760C4D7-5028-0DAE-C472-14850B8C987F}"/>
          </ac:cxnSpMkLst>
        </pc:cxnChg>
        <pc:cxnChg chg="del">
          <ac:chgData name="Large, Dominic" userId="088054a7-cd9a-44d3-bca7-3845f73b84f7" providerId="ADAL" clId="{E79DD546-811D-4AB2-A1CF-7F2ECDD5CE61}" dt="2024-08-22T02:27:16.093" v="107" actId="478"/>
          <ac:cxnSpMkLst>
            <pc:docMk/>
            <pc:sldMk cId="2112572582" sldId="274"/>
            <ac:cxnSpMk id="23" creationId="{BB66FCE5-CA22-2182-A2F6-0954FEFB1D97}"/>
          </ac:cxnSpMkLst>
        </pc:cxnChg>
        <pc:cxnChg chg="del">
          <ac:chgData name="Large, Dominic" userId="088054a7-cd9a-44d3-bca7-3845f73b84f7" providerId="ADAL" clId="{E79DD546-811D-4AB2-A1CF-7F2ECDD5CE61}" dt="2024-08-22T02:27:16.093" v="107" actId="478"/>
          <ac:cxnSpMkLst>
            <pc:docMk/>
            <pc:sldMk cId="2112572582" sldId="274"/>
            <ac:cxnSpMk id="25" creationId="{A329DC4C-2E0F-54A1-C116-64601D557307}"/>
          </ac:cxnSpMkLst>
        </pc:cxnChg>
        <pc:cxnChg chg="del">
          <ac:chgData name="Large, Dominic" userId="088054a7-cd9a-44d3-bca7-3845f73b84f7" providerId="ADAL" clId="{E79DD546-811D-4AB2-A1CF-7F2ECDD5CE61}" dt="2024-08-22T02:27:16.093" v="107" actId="478"/>
          <ac:cxnSpMkLst>
            <pc:docMk/>
            <pc:sldMk cId="2112572582" sldId="274"/>
            <ac:cxnSpMk id="27" creationId="{068D7E7D-9BBB-7E65-230A-CB157D70D223}"/>
          </ac:cxnSpMkLst>
        </pc:cxnChg>
        <pc:cxnChg chg="del">
          <ac:chgData name="Large, Dominic" userId="088054a7-cd9a-44d3-bca7-3845f73b84f7" providerId="ADAL" clId="{E79DD546-811D-4AB2-A1CF-7F2ECDD5CE61}" dt="2024-08-22T02:27:16.093" v="107" actId="478"/>
          <ac:cxnSpMkLst>
            <pc:docMk/>
            <pc:sldMk cId="2112572582" sldId="274"/>
            <ac:cxnSpMk id="32" creationId="{63F8EBC1-E816-3C6F-EE87-A1F5DBE5D9AF}"/>
          </ac:cxnSpMkLst>
        </pc:cxnChg>
      </pc:sldChg>
    </pc:docChg>
  </pc:docChgLst>
  <pc:docChgLst>
    <pc:chgData name="Large, Dominic" userId="088054a7-cd9a-44d3-bca7-3845f73b84f7" providerId="ADAL" clId="{6241B6C3-F935-4D04-8267-7961AF23F0B6}"/>
    <pc:docChg chg="undo custSel addSld delSld modSld modMainMaster">
      <pc:chgData name="Large, Dominic" userId="088054a7-cd9a-44d3-bca7-3845f73b84f7" providerId="ADAL" clId="{6241B6C3-F935-4D04-8267-7961AF23F0B6}" dt="2024-07-25T15:39:13.008" v="2703" actId="20577"/>
      <pc:docMkLst>
        <pc:docMk/>
      </pc:docMkLst>
      <pc:sldChg chg="add del modNotes">
        <pc:chgData name="Large, Dominic" userId="088054a7-cd9a-44d3-bca7-3845f73b84f7" providerId="ADAL" clId="{6241B6C3-F935-4D04-8267-7961AF23F0B6}" dt="2024-07-25T12:29:19.914" v="1677" actId="47"/>
        <pc:sldMkLst>
          <pc:docMk/>
          <pc:sldMk cId="0" sldId="256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7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8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9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0"/>
        </pc:sldMkLst>
      </pc:sldChg>
      <pc:sldChg chg="modSp mod">
        <pc:chgData name="Large, Dominic" userId="088054a7-cd9a-44d3-bca7-3845f73b84f7" providerId="ADAL" clId="{6241B6C3-F935-4D04-8267-7961AF23F0B6}" dt="2024-07-17T15:14:10.456" v="17" actId="27636"/>
        <pc:sldMkLst>
          <pc:docMk/>
          <pc:sldMk cId="0" sldId="261"/>
        </pc:sldMkLst>
        <pc:spChg chg="mod">
          <ac:chgData name="Large, Dominic" userId="088054a7-cd9a-44d3-bca7-3845f73b84f7" providerId="ADAL" clId="{6241B6C3-F935-4D04-8267-7961AF23F0B6}" dt="2024-07-17T15:14:10.456" v="17" actId="27636"/>
          <ac:spMkLst>
            <pc:docMk/>
            <pc:sldMk cId="0" sldId="261"/>
            <ac:spMk id="120" creationId="{00000000-0000-0000-0000-000000000000}"/>
          </ac:spMkLst>
        </pc:spChg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2"/>
        </pc:sldMkLst>
      </pc:sldChg>
      <pc:sldChg chg="addSp modSp new mod">
        <pc:chgData name="Large, Dominic" userId="088054a7-cd9a-44d3-bca7-3845f73b84f7" providerId="ADAL" clId="{6241B6C3-F935-4D04-8267-7961AF23F0B6}" dt="2024-07-25T01:10:34.018" v="1155" actId="20577"/>
        <pc:sldMkLst>
          <pc:docMk/>
          <pc:sldMk cId="2288332486" sldId="263"/>
        </pc:sldMkLst>
        <pc:spChg chg="mod">
          <ac:chgData name="Large, Dominic" userId="088054a7-cd9a-44d3-bca7-3845f73b84f7" providerId="ADAL" clId="{6241B6C3-F935-4D04-8267-7961AF23F0B6}" dt="2024-07-24T19:13:09.205" v="308" actId="115"/>
          <ac:spMkLst>
            <pc:docMk/>
            <pc:sldMk cId="2288332486" sldId="263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10:34.018" v="1155" actId="20577"/>
          <ac:spMkLst>
            <pc:docMk/>
            <pc:sldMk cId="2288332486" sldId="263"/>
            <ac:spMk id="3" creationId="{34ADB650-BE67-FD52-A202-8E44CA66CF71}"/>
          </ac:spMkLst>
        </pc:sp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4" creationId="{1FCFDB12-5FA2-3F94-60AA-8FA45B85C518}"/>
          </ac:picMkLst>
        </pc:pic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5" creationId="{77337B1B-8097-5253-0832-8EC4630E8E0D}"/>
          </ac:picMkLst>
        </pc:picChg>
      </pc:sldChg>
      <pc:sldChg chg="addSp delSp modSp add mod setBg">
        <pc:chgData name="Large, Dominic" userId="088054a7-cd9a-44d3-bca7-3845f73b84f7" providerId="ADAL" clId="{6241B6C3-F935-4D04-8267-7961AF23F0B6}" dt="2024-07-25T01:32:17.537" v="1421" actId="12"/>
        <pc:sldMkLst>
          <pc:docMk/>
          <pc:sldMk cId="91977316" sldId="264"/>
        </pc:sldMkLst>
        <pc:spChg chg="mod">
          <ac:chgData name="Large, Dominic" userId="088054a7-cd9a-44d3-bca7-3845f73b84f7" providerId="ADAL" clId="{6241B6C3-F935-4D04-8267-7961AF23F0B6}" dt="2024-07-24T19:13:14.822" v="315" actId="115"/>
          <ac:spMkLst>
            <pc:docMk/>
            <pc:sldMk cId="91977316" sldId="264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3" creationId="{34ADB650-BE67-FD52-A202-8E44CA66CF71}"/>
          </ac:spMkLst>
        </pc:spChg>
        <pc:spChg chg="add mod">
          <ac:chgData name="Large, Dominic" userId="088054a7-cd9a-44d3-bca7-3845f73b84f7" providerId="ADAL" clId="{6241B6C3-F935-4D04-8267-7961AF23F0B6}" dt="2024-07-24T19:12:16.984" v="295"/>
          <ac:spMkLst>
            <pc:docMk/>
            <pc:sldMk cId="91977316" sldId="264"/>
            <ac:spMk id="4" creationId="{5DDDF628-E274-E7C2-C960-29B6EEDC585B}"/>
          </ac:spMkLst>
        </pc:spChg>
        <pc:spChg chg="add 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6" creationId="{0A3A8106-E5B5-E7B8-054B-4B7DC9C53165}"/>
          </ac:spMkLst>
        </pc:spChg>
        <pc:picChg chg="del">
          <ac:chgData name="Large, Dominic" userId="088054a7-cd9a-44d3-bca7-3845f73b84f7" providerId="ADAL" clId="{6241B6C3-F935-4D04-8267-7961AF23F0B6}" dt="2024-07-17T15:14:41" v="26" actId="478"/>
          <ac:picMkLst>
            <pc:docMk/>
            <pc:sldMk cId="91977316" sldId="264"/>
            <ac:picMk id="4" creationId="{1FCFDB12-5FA2-3F94-60AA-8FA45B85C518}"/>
          </ac:picMkLst>
        </pc:picChg>
        <pc:picChg chg="del">
          <ac:chgData name="Large, Dominic" userId="088054a7-cd9a-44d3-bca7-3845f73b84f7" providerId="ADAL" clId="{6241B6C3-F935-4D04-8267-7961AF23F0B6}" dt="2024-07-17T15:14:41.584" v="27" actId="478"/>
          <ac:picMkLst>
            <pc:docMk/>
            <pc:sldMk cId="91977316" sldId="264"/>
            <ac:picMk id="5" creationId="{77337B1B-8097-5253-0832-8EC4630E8E0D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2:35:42.689" v="1679" actId="1076"/>
        <pc:sldMkLst>
          <pc:docMk/>
          <pc:sldMk cId="1648562386" sldId="265"/>
        </pc:sldMkLst>
        <pc:spChg chg="mod">
          <ac:chgData name="Large, Dominic" userId="088054a7-cd9a-44d3-bca7-3845f73b84f7" providerId="ADAL" clId="{6241B6C3-F935-4D04-8267-7961AF23F0B6}" dt="2024-07-24T19:13:40.497" v="351" actId="115"/>
          <ac:spMkLst>
            <pc:docMk/>
            <pc:sldMk cId="1648562386" sldId="265"/>
            <ac:spMk id="2" creationId="{D6909CA7-0139-4ECD-8E67-7090D7175880}"/>
          </ac:spMkLst>
        </pc:spChg>
        <pc:spChg chg="del">
          <ac:chgData name="Large, Dominic" userId="088054a7-cd9a-44d3-bca7-3845f73b84f7" providerId="ADAL" clId="{6241B6C3-F935-4D04-8267-7961AF23F0B6}" dt="2024-07-24T19:07:41.679" v="68" actId="478"/>
          <ac:spMkLst>
            <pc:docMk/>
            <pc:sldMk cId="1648562386" sldId="265"/>
            <ac:spMk id="3" creationId="{34ADB650-BE67-FD52-A202-8E44CA66CF71}"/>
          </ac:spMkLst>
        </pc:spChg>
        <pc:spChg chg="add del mod">
          <ac:chgData name="Large, Dominic" userId="088054a7-cd9a-44d3-bca7-3845f73b84f7" providerId="ADAL" clId="{6241B6C3-F935-4D04-8267-7961AF23F0B6}" dt="2024-07-24T19:07:42.986" v="69" actId="478"/>
          <ac:spMkLst>
            <pc:docMk/>
            <pc:sldMk cId="1648562386" sldId="265"/>
            <ac:spMk id="5" creationId="{251FF16A-DDAC-8282-22EE-6F632E61F5B6}"/>
          </ac:spMkLst>
        </pc:spChg>
        <pc:spChg chg="del">
          <ac:chgData name="Large, Dominic" userId="088054a7-cd9a-44d3-bca7-3845f73b84f7" providerId="ADAL" clId="{6241B6C3-F935-4D04-8267-7961AF23F0B6}" dt="2024-07-24T19:07:44.130" v="70" actId="478"/>
          <ac:spMkLst>
            <pc:docMk/>
            <pc:sldMk cId="1648562386" sldId="265"/>
            <ac:spMk id="6" creationId="{0A3A8106-E5B5-E7B8-054B-4B7DC9C53165}"/>
          </ac:spMkLst>
        </pc:spChg>
        <pc:spChg chg="add mod">
          <ac:chgData name="Large, Dominic" userId="088054a7-cd9a-44d3-bca7-3845f73b84f7" providerId="ADAL" clId="{6241B6C3-F935-4D04-8267-7961AF23F0B6}" dt="2024-07-24T19:17:08.785" v="476" actId="1076"/>
          <ac:spMkLst>
            <pc:docMk/>
            <pc:sldMk cId="1648562386" sldId="265"/>
            <ac:spMk id="7" creationId="{8F21AD15-5445-7591-6043-1374C23444B2}"/>
          </ac:spMkLst>
        </pc:spChg>
        <pc:spChg chg="add mod">
          <ac:chgData name="Large, Dominic" userId="088054a7-cd9a-44d3-bca7-3845f73b84f7" providerId="ADAL" clId="{6241B6C3-F935-4D04-8267-7961AF23F0B6}" dt="2024-07-25T01:34:19.341" v="1454" actId="20577"/>
          <ac:spMkLst>
            <pc:docMk/>
            <pc:sldMk cId="1648562386" sldId="265"/>
            <ac:spMk id="8" creationId="{1B6EFC59-AC91-70FA-3FF2-163E0331725C}"/>
          </ac:spMkLst>
        </pc:spChg>
        <pc:picChg chg="add mod modCrop">
          <ac:chgData name="Large, Dominic" userId="088054a7-cd9a-44d3-bca7-3845f73b84f7" providerId="ADAL" clId="{6241B6C3-F935-4D04-8267-7961AF23F0B6}" dt="2024-07-25T01:34:12.212" v="1453" actId="18131"/>
          <ac:picMkLst>
            <pc:docMk/>
            <pc:sldMk cId="1648562386" sldId="265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6241B6C3-F935-4D04-8267-7961AF23F0B6}" dt="2024-07-25T12:35:42.689" v="1679" actId="1076"/>
          <ac:picMkLst>
            <pc:docMk/>
            <pc:sldMk cId="1648562386" sldId="265"/>
            <ac:picMk id="10" creationId="{A054B779-9BA2-EA0D-B244-8869D13643FE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5:39:13.008" v="2703" actId="20577"/>
        <pc:sldMkLst>
          <pc:docMk/>
          <pc:sldMk cId="1642099131" sldId="266"/>
        </pc:sldMkLst>
        <pc:spChg chg="mod">
          <ac:chgData name="Large, Dominic" userId="088054a7-cd9a-44d3-bca7-3845f73b84f7" providerId="ADAL" clId="{6241B6C3-F935-4D04-8267-7961AF23F0B6}" dt="2024-07-24T19:16:00.349" v="473" actId="20577"/>
          <ac:spMkLst>
            <pc:docMk/>
            <pc:sldMk cId="1642099131" sldId="266"/>
            <ac:spMk id="2" creationId="{D6909CA7-0139-4ECD-8E67-7090D7175880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3" creationId="{F517D6F2-BC16-7F54-6464-AAAC3E5AB94A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4" creationId="{4D6DB3F7-C3EB-C7DB-3F90-3E0EDED74E97}"/>
          </ac:spMkLst>
        </pc:spChg>
        <pc:spChg chg="add del mod">
          <ac:chgData name="Large, Dominic" userId="088054a7-cd9a-44d3-bca7-3845f73b84f7" providerId="ADAL" clId="{6241B6C3-F935-4D04-8267-7961AF23F0B6}" dt="2024-07-25T15:33:50.051" v="2143" actId="478"/>
          <ac:spMkLst>
            <pc:docMk/>
            <pc:sldMk cId="1642099131" sldId="266"/>
            <ac:spMk id="5" creationId="{DFB37634-FD8B-9105-738F-8DD429D7178A}"/>
          </ac:spMkLst>
        </pc:spChg>
        <pc:spChg chg="add del mod">
          <ac:chgData name="Large, Dominic" userId="088054a7-cd9a-44d3-bca7-3845f73b84f7" providerId="ADAL" clId="{6241B6C3-F935-4D04-8267-7961AF23F0B6}" dt="2024-07-25T15:38:15.120" v="2671" actId="478"/>
          <ac:spMkLst>
            <pc:docMk/>
            <pc:sldMk cId="1642099131" sldId="266"/>
            <ac:spMk id="6" creationId="{C2194AB1-FA6D-F3F3-D488-83B214B56962}"/>
          </ac:spMkLst>
        </pc:spChg>
        <pc:spChg chg="add del mod">
          <ac:chgData name="Large, Dominic" userId="088054a7-cd9a-44d3-bca7-3845f73b84f7" providerId="ADAL" clId="{6241B6C3-F935-4D04-8267-7961AF23F0B6}" dt="2024-07-25T14:54:10.646" v="2137" actId="478"/>
          <ac:spMkLst>
            <pc:docMk/>
            <pc:sldMk cId="1642099131" sldId="266"/>
            <ac:spMk id="7" creationId="{F9232C97-84EC-929F-F9F8-CCD86FA732A4}"/>
          </ac:spMkLst>
        </pc:spChg>
        <pc:spChg chg="add mod">
          <ac:chgData name="Large, Dominic" userId="088054a7-cd9a-44d3-bca7-3845f73b84f7" providerId="ADAL" clId="{6241B6C3-F935-4D04-8267-7961AF23F0B6}" dt="2024-07-25T15:39:13.008" v="2703" actId="20577"/>
          <ac:spMkLst>
            <pc:docMk/>
            <pc:sldMk cId="1642099131" sldId="266"/>
            <ac:spMk id="8" creationId="{497C3568-AD46-809C-AFC2-03CBD0C93428}"/>
          </ac:spMkLst>
        </pc:spChg>
      </pc:sldChg>
      <pc:sldChg chg="addSp delSp modSp add mod">
        <pc:chgData name="Large, Dominic" userId="088054a7-cd9a-44d3-bca7-3845f73b84f7" providerId="ADAL" clId="{6241B6C3-F935-4D04-8267-7961AF23F0B6}" dt="2024-07-25T12:55:21.276" v="1916" actId="20577"/>
        <pc:sldMkLst>
          <pc:docMk/>
          <pc:sldMk cId="3307309347" sldId="267"/>
        </pc:sldMkLst>
        <pc:spChg chg="mod">
          <ac:chgData name="Large, Dominic" userId="088054a7-cd9a-44d3-bca7-3845f73b84f7" providerId="ADAL" clId="{6241B6C3-F935-4D04-8267-7961AF23F0B6}" dt="2024-07-24T19:13:37.857" v="350" actId="115"/>
          <ac:spMkLst>
            <pc:docMk/>
            <pc:sldMk cId="3307309347" sldId="267"/>
            <ac:spMk id="2" creationId="{D6909CA7-0139-4ECD-8E67-7090D7175880}"/>
          </ac:spMkLst>
        </pc:spChg>
        <pc:spChg chg="add del mod">
          <ac:chgData name="Large, Dominic" userId="088054a7-cd9a-44d3-bca7-3845f73b84f7" providerId="ADAL" clId="{6241B6C3-F935-4D04-8267-7961AF23F0B6}" dt="2024-07-25T01:01:41.399" v="1152" actId="21"/>
          <ac:spMkLst>
            <pc:docMk/>
            <pc:sldMk cId="3307309347" sldId="267"/>
            <ac:spMk id="3" creationId="{F517D6F2-BC16-7F54-6464-AAAC3E5AB94A}"/>
          </ac:spMkLst>
        </pc:spChg>
        <pc:spChg chg="mod">
          <ac:chgData name="Large, Dominic" userId="088054a7-cd9a-44d3-bca7-3845f73b84f7" providerId="ADAL" clId="{6241B6C3-F935-4D04-8267-7961AF23F0B6}" dt="2024-07-25T12:55:21.276" v="1916" actId="20577"/>
          <ac:spMkLst>
            <pc:docMk/>
            <pc:sldMk cId="3307309347" sldId="267"/>
            <ac:spMk id="4" creationId="{7DDF8904-0131-A823-D3F0-F8AA95A834B5}"/>
          </ac:spMkLst>
        </pc:spChg>
        <pc:picChg chg="mod">
          <ac:chgData name="Large, Dominic" userId="088054a7-cd9a-44d3-bca7-3845f73b84f7" providerId="ADAL" clId="{6241B6C3-F935-4D04-8267-7961AF23F0B6}" dt="2024-07-25T12:36:48.942" v="1681" actId="14100"/>
          <ac:picMkLst>
            <pc:docMk/>
            <pc:sldMk cId="3307309347" sldId="267"/>
            <ac:picMk id="5" creationId="{1828DE85-4FAE-E727-6722-E10B7894A02D}"/>
          </ac:picMkLst>
        </pc:picChg>
      </pc:sldChg>
      <pc:sldChg chg="add">
        <pc:chgData name="Large, Dominic" userId="088054a7-cd9a-44d3-bca7-3845f73b84f7" providerId="ADAL" clId="{6241B6C3-F935-4D04-8267-7961AF23F0B6}" dt="2024-07-24T19:14:41.966" v="353"/>
        <pc:sldMkLst>
          <pc:docMk/>
          <pc:sldMk cId="1190592039" sldId="268"/>
        </pc:sldMkLst>
      </pc:sldChg>
      <pc:sldChg chg="addSp modSp add del mod">
        <pc:chgData name="Large, Dominic" userId="088054a7-cd9a-44d3-bca7-3845f73b84f7" providerId="ADAL" clId="{6241B6C3-F935-4D04-8267-7961AF23F0B6}" dt="2024-07-25T01:01:45.754" v="1154" actId="47"/>
        <pc:sldMkLst>
          <pc:docMk/>
          <pc:sldMk cId="1629126760" sldId="269"/>
        </pc:sldMkLst>
        <pc:spChg chg="add mod">
          <ac:chgData name="Large, Dominic" userId="088054a7-cd9a-44d3-bca7-3845f73b84f7" providerId="ADAL" clId="{6241B6C3-F935-4D04-8267-7961AF23F0B6}" dt="2024-07-24T19:21:42.784" v="995" actId="403"/>
          <ac:spMkLst>
            <pc:docMk/>
            <pc:sldMk cId="1629126760" sldId="269"/>
            <ac:spMk id="3" creationId="{CE1D0DD2-8273-3A77-AD02-17E56A6944D5}"/>
          </ac:spMkLst>
        </pc:spChg>
      </pc:sldChg>
      <pc:sldChg chg="addSp delSp modSp add del mod">
        <pc:chgData name="Large, Dominic" userId="088054a7-cd9a-44d3-bca7-3845f73b84f7" providerId="ADAL" clId="{6241B6C3-F935-4D04-8267-7961AF23F0B6}" dt="2024-07-25T12:29:23.092" v="1678" actId="47"/>
        <pc:sldMkLst>
          <pc:docMk/>
          <pc:sldMk cId="2515279016" sldId="269"/>
        </pc:sldMkLst>
        <pc:spChg chg="del">
          <ac:chgData name="Large, Dominic" userId="088054a7-cd9a-44d3-bca7-3845f73b84f7" providerId="ADAL" clId="{6241B6C3-F935-4D04-8267-7961AF23F0B6}" dt="2024-07-25T01:11:53.927" v="1202" actId="478"/>
          <ac:spMkLst>
            <pc:docMk/>
            <pc:sldMk cId="2515279016" sldId="269"/>
            <ac:spMk id="8" creationId="{1B6EFC59-AC91-70FA-3FF2-163E0331725C}"/>
          </ac:spMkLst>
        </pc:spChg>
        <pc:picChg chg="add del mod">
          <ac:chgData name="Large, Dominic" userId="088054a7-cd9a-44d3-bca7-3845f73b84f7" providerId="ADAL" clId="{6241B6C3-F935-4D04-8267-7961AF23F0B6}" dt="2024-07-25T01:33:52.071" v="1447" actId="21"/>
          <ac:picMkLst>
            <pc:docMk/>
            <pc:sldMk cId="2515279016" sldId="269"/>
            <ac:picMk id="4" creationId="{71557B21-F977-9A98-0AB5-D8CDA8A2F199}"/>
          </ac:picMkLst>
        </pc:picChg>
        <pc:picChg chg="del">
          <ac:chgData name="Large, Dominic" userId="088054a7-cd9a-44d3-bca7-3845f73b84f7" providerId="ADAL" clId="{6241B6C3-F935-4D04-8267-7961AF23F0B6}" dt="2024-07-25T01:11:55.118" v="1203" actId="478"/>
          <ac:picMkLst>
            <pc:docMk/>
            <pc:sldMk cId="2515279016" sldId="269"/>
            <ac:picMk id="10" creationId="{A054B779-9BA2-EA0D-B244-8869D13643FE}"/>
          </ac:picMkLst>
        </pc:picChg>
      </pc:sldChg>
      <pc:sldMasterChg chg="setBg addSldLayout delSldLayout modSldLayout">
        <pc:chgData name="Large, Dominic" userId="088054a7-cd9a-44d3-bca7-3845f73b84f7" providerId="ADAL" clId="{6241B6C3-F935-4D04-8267-7961AF23F0B6}" dt="2024-07-25T12:29:19.914" v="1677" actId="47"/>
        <pc:sldMasterMkLst>
          <pc:docMk/>
          <pc:sldMasterMk cId="0" sldId="2147483659"/>
        </pc:sldMasterMkLst>
        <pc:sldLayoutChg chg="add del setBg">
          <pc:chgData name="Large, Dominic" userId="088054a7-cd9a-44d3-bca7-3845f73b84f7" providerId="ADAL" clId="{6241B6C3-F935-4D04-8267-7961AF23F0B6}" dt="2024-07-25T12:29:19.914" v="1677" actId="47"/>
          <pc:sldLayoutMkLst>
            <pc:docMk/>
            <pc:sldMasterMk cId="0" sldId="2147483659"/>
            <pc:sldLayoutMk cId="0" sldId="2147483648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49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0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1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2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3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4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5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6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7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9d3e30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9d3e304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9d3e304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9d3e3042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9d3e304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9d3e304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9d3e304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9d3e3042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9d3e3042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9d3e3042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ae012b6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ae012b6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hyperlink" Target="https://zhouyisjtu.github.io/project_vcmeshcnn/vcmeshcnn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od4rhino.com/en/app/embryo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GENERATIVE AI FOR 3D PRINTING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MaCAD Thesis | James Foo and Dom Large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6EFC59-AC91-70FA-3FF2-163E0331725C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6412017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1 – Dependencies 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Speech Recognition / Word2Number / </a:t>
            </a:r>
            <a:r>
              <a:rPr lang="en-US" sz="1000" dirty="0" err="1"/>
              <a:t>nltk</a:t>
            </a:r>
            <a:r>
              <a:rPr lang="en-US" sz="1000" dirty="0"/>
              <a:t> used to record &amp; transcribe speech live in </a:t>
            </a:r>
            <a:r>
              <a:rPr lang="en-US" sz="1000" dirty="0" err="1"/>
              <a:t>Colab</a:t>
            </a: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2 – Record Audio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Audio Recorded with Start / Stop buttons in notebook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3 – Organize / Fix prompt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Numbers / Grammatical improvements made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4 – Find &amp; Assign Variable Values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Table Attribute Variables identifies and assigned correct values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000" dirty="0"/>
              <a:t>Ex Prompt / </a:t>
            </a:r>
            <a:r>
              <a:rPr lang="en-US" sz="1000" b="0" i="0" dirty="0">
                <a:solidFill>
                  <a:srgbClr val="D5D5D5"/>
                </a:solidFill>
                <a:effectLst/>
                <a:highlight>
                  <a:srgbClr val="383838"/>
                </a:highlight>
                <a:latin typeface="Courier New" panose="02070309020205020404" pitchFamily="49" charset="0"/>
              </a:rPr>
              <a:t>I need to create a Table that has a Height of 3.5 Ft with a Thickness of 0.25 In with 5 Sides , and a Radius of 5 Ft the Table must have a corner Fillet of 0.41 Inches , and overall Edge Fillets of 0.1 Inches , for the Legs make the Leg Radius 0.2 Inches with a few of 1.25 Degrees , and the Taper of 0.25 Inches.</a:t>
            </a:r>
            <a:endParaRPr lang="en-US" sz="1000" dirty="0"/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4B779-9BA2-EA0D-B244-8869D1364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4" y="4816756"/>
            <a:ext cx="7308112" cy="199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557B21-F977-9A98-0AB5-D8CDA8A2F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02" r="27202"/>
          <a:stretch/>
        </p:blipFill>
        <p:spPr>
          <a:xfrm>
            <a:off x="5774521" y="907774"/>
            <a:ext cx="3225938" cy="23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62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Revit API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/>
              <a:t>Relatively limited library for modeling directly objects via code.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b="1" dirty="0"/>
              <a:t>Possible Paths Forward: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1. Rebuilding grasshopper code out into Revit script and run speech to text model to control it.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2. Train an LLM RAG to generate scripts which can be run to produce objects.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Not creating from blank, helping generate parameters to fill existing family template. “Autodesk Developer” </a:t>
            </a:r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8DE85-4FAE-E727-6722-E10B7894A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515" y="226943"/>
            <a:ext cx="3174744" cy="480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0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9E4C15A-9FB9-DB9A-563A-9E2EDC191493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3D Generation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1F81B-2865-CF18-D4C2-0A25F4658299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3923416" cy="40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100" b="1" dirty="0" err="1"/>
              <a:t>Voxelized</a:t>
            </a:r>
            <a:r>
              <a:rPr lang="en-US" sz="1100" b="1" dirty="0"/>
              <a:t> Autoencoder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Voxelize</a:t>
            </a:r>
            <a:r>
              <a:rPr lang="en-US" sz="1100" dirty="0"/>
              <a:t> geometry and use 3D convulsion to compress and decompress each voxel as a ‘pixel’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GAE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Compress and uncompress a mesh into latent space using convolution based on vertex values and relationships.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Discrete Diffusion Denoiser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Add and remove noise over a time step to a mesh’s vertex values.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Latent Diffusion Denoiser?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Combine GAE and Diffusion to make a latent diffusion model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3BAD4-CCE6-BD54-A095-74C5783F164D}"/>
              </a:ext>
            </a:extLst>
          </p:cNvPr>
          <p:cNvSpPr txBox="1"/>
          <p:nvPr/>
        </p:nvSpPr>
        <p:spPr>
          <a:xfrm>
            <a:off x="4661452" y="2839194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6" name="Picture 4" descr="The Buzz Around Generative AI: Autoencoders | by Pooja Ravi | Medium">
            <a:extLst>
              <a:ext uri="{FF2B5EF4-FFF2-40B4-BE49-F238E27FC236}">
                <a16:creationId xmlns:a16="http://schemas.microsoft.com/office/drawing/2014/main" id="{3E7DB0AE-CD82-7F5A-049A-8D2273698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452" y="2023476"/>
            <a:ext cx="1590568" cy="81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95F243-C9E9-FF05-7CA4-FD0CCE1D8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020" y="2023476"/>
            <a:ext cx="2718138" cy="815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CD3F4E-9F15-A55B-BB7B-AD81187796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452" y="3359218"/>
            <a:ext cx="3762220" cy="1121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6C4EDF-4DE8-C902-C0D1-C7698162C95F}"/>
              </a:ext>
            </a:extLst>
          </p:cNvPr>
          <p:cNvSpPr txBox="1"/>
          <p:nvPr/>
        </p:nvSpPr>
        <p:spPr>
          <a:xfrm>
            <a:off x="4661452" y="4433675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E96F33-D3F5-9387-1915-4AB59A554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2574" y="275381"/>
            <a:ext cx="1638283" cy="1346834"/>
          </a:xfrm>
          <a:prstGeom prst="rect">
            <a:avLst/>
          </a:prstGeom>
        </p:spPr>
      </p:pic>
      <p:pic>
        <p:nvPicPr>
          <p:cNvPr id="11" name="Picture 10" descr="A red table with legs&#10;&#10;Description automatically generated">
            <a:extLst>
              <a:ext uri="{FF2B5EF4-FFF2-40B4-BE49-F238E27FC236}">
                <a16:creationId xmlns:a16="http://schemas.microsoft.com/office/drawing/2014/main" id="{09D57EF5-4702-AA3A-8D77-38A3B9801D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8314" y="275381"/>
            <a:ext cx="2254145" cy="134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92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Week 2 / 3 Recap &amp; Next Steps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17D6F2-BC16-7F54-6464-AAAC3E5AB94A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3498373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Revit API very limiting for modeling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Train LLM to generate models correctly? 3D model generation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6DB3F7-C3EB-C7DB-3F90-3E0EDED74E97}"/>
              </a:ext>
            </a:extLst>
          </p:cNvPr>
          <p:cNvSpPr txBox="1">
            <a:spLocks/>
          </p:cNvSpPr>
          <p:nvPr/>
        </p:nvSpPr>
        <p:spPr>
          <a:xfrm>
            <a:off x="311701" y="2317740"/>
            <a:ext cx="3686142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1</a:t>
            </a:r>
          </a:p>
          <a:p>
            <a:pPr marL="171450" indent="-171450">
              <a:lnSpc>
                <a:spcPct val="170000"/>
              </a:lnSpc>
              <a:buSzPct val="100000"/>
              <a:buFontTx/>
              <a:buChar char="-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Continue with Revit API /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Rhino.Inside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approach for Family Creation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Need custom python code in Grasshopper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Short Lived?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endParaRPr lang="en-US" sz="800" dirty="0">
              <a:latin typeface="Aktiv Grotesk" panose="020B0504020202020204" pitchFamily="34" charset="0"/>
              <a:ea typeface="Aktiv Grotesk" panose="020B0504020202020204" pitchFamily="34" charset="0"/>
              <a:cs typeface="Aktiv Grotesk" panose="020B0504020202020204" pitchFamily="34" charset="0"/>
            </a:endParaRPr>
          </a:p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2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Use Created Speech to Prompt Notebook to generate usable 3D model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Rags model? Diffusion Model?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Pytorch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/ Python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More challenging, Yes, but More rewarding</a:t>
            </a:r>
          </a:p>
        </p:txBody>
      </p:sp>
      <p:sp>
        <p:nvSpPr>
          <p:cNvPr id="8" name="Google Shape;74;p16">
            <a:extLst>
              <a:ext uri="{FF2B5EF4-FFF2-40B4-BE49-F238E27FC236}">
                <a16:creationId xmlns:a16="http://schemas.microsoft.com/office/drawing/2014/main" id="{497C3568-AD46-809C-AFC2-03CBD0C934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82549" y="140827"/>
            <a:ext cx="4349752" cy="2321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1 – Generate Model / Family Template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More Applied Technology Approach (Keep in Mind)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Don’t have to use Revit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GH works if Revit / </a:t>
            </a:r>
            <a:r>
              <a:rPr lang="en-US" sz="5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Rhino.Inside</a:t>
            </a: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 is unrealistic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Choose / create an existing family model to set parameters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Work backwards in GH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Use something like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AutoGPT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to run it??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JSON to Revit Generation?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2 – Train Model on Family Elements with Graphs</a:t>
            </a: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Build graph with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Tensorflow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instead of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Pytorch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Gabriella Notes: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b="1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Dom &amp; James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1: Feed an existing parametric model with JSON dictionaries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2: Get the LLM to understand multiple elements, and their parameters and relations to each other, to feed into "multiple" mini parametric models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Document your trials, make many trials, and try to really scope out the limits of the tool. You might want to have a look at Embryo as a inspiration for meta-parametric modeling </a:t>
            </a:r>
            <a:r>
              <a:rPr lang="en-US" sz="900" b="0" i="0" u="none" strike="noStrike" dirty="0">
                <a:effectLst/>
                <a:latin typeface="Roboto Mono Light" panose="00000009000000000000" pitchFamily="49" charset="0"/>
                <a:ea typeface="Roboto Mono Light" panose="00000009000000000000" pitchFamily="49" charset="0"/>
                <a:hlinkClick r:id="rId2"/>
              </a:rPr>
              <a:t>https://www.food4rhino.com/en/app/embryo</a:t>
            </a:r>
            <a:endParaRPr lang="en-US" sz="900" dirty="0">
              <a:latin typeface="Roboto Mono Light" panose="00000009000000000000" pitchFamily="49" charset="0"/>
              <a:ea typeface="Roboto Mono Light" panose="00000009000000000000" pitchFamily="49" charset="0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u="sng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42099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7124" y="2117863"/>
            <a:ext cx="4349752" cy="453887"/>
          </a:xfrm>
        </p:spPr>
        <p:txBody>
          <a:bodyPr>
            <a:normAutofit/>
          </a:bodyPr>
          <a:lstStyle/>
          <a:p>
            <a:pPr algn="ctr"/>
            <a:r>
              <a:rPr lang="en-US" sz="1600" u="sng" dirty="0"/>
              <a:t>Current Phase</a:t>
            </a:r>
          </a:p>
        </p:txBody>
      </p:sp>
    </p:spTree>
    <p:extLst>
      <p:ext uri="{BB962C8B-B14F-4D97-AF65-F5344CB8AC3E}">
        <p14:creationId xmlns:p14="http://schemas.microsoft.com/office/powerpoint/2010/main" val="33993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8FB84C-6152-55D6-6D49-813AF4BB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38" y="535991"/>
            <a:ext cx="8088923" cy="435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72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F1F09-C03C-A5AA-F198-8CCD47B4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907775"/>
            <a:ext cx="2891897" cy="2294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53CBAE-16DB-9C12-29B1-6B5D951E7F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33795" y="728903"/>
            <a:ext cx="5352117" cy="794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B9C945-A787-DCA1-36E3-141723C70F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3" b="343"/>
          <a:stretch/>
        </p:blipFill>
        <p:spPr>
          <a:xfrm>
            <a:off x="3433795" y="1869904"/>
            <a:ext cx="5352117" cy="3102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3D0477-4F3B-80FA-CC2F-1E5D4CAD51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33796" y="2358283"/>
            <a:ext cx="1597240" cy="831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2C787A-BA2C-AB33-58D2-6F4CDB103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3795" y="3337352"/>
            <a:ext cx="2186888" cy="4296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54BCAFB-64C3-8FB2-E077-444D2F12F1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98" y="4112029"/>
            <a:ext cx="8359864" cy="625237"/>
          </a:xfrm>
          <a:prstGeom prst="rect">
            <a:avLst/>
          </a:prstGeom>
        </p:spPr>
      </p:pic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760C4D7-5028-0DAE-C472-14850B8C987F}"/>
              </a:ext>
            </a:extLst>
          </p:cNvPr>
          <p:cNvCxnSpPr/>
          <p:nvPr/>
        </p:nvCxnSpPr>
        <p:spPr>
          <a:xfrm flipV="1">
            <a:off x="1507787" y="852791"/>
            <a:ext cx="1870953" cy="1248383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BB66FCE5-CA22-2182-A2F6-0954FEFB1D97}"/>
              </a:ext>
            </a:extLst>
          </p:cNvPr>
          <p:cNvCxnSpPr/>
          <p:nvPr/>
        </p:nvCxnSpPr>
        <p:spPr>
          <a:xfrm flipV="1">
            <a:off x="1728281" y="2025029"/>
            <a:ext cx="1614791" cy="46849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329DC4C-2E0F-54A1-C116-64601D557307}"/>
              </a:ext>
            </a:extLst>
          </p:cNvPr>
          <p:cNvCxnSpPr/>
          <p:nvPr/>
        </p:nvCxnSpPr>
        <p:spPr>
          <a:xfrm flipV="1">
            <a:off x="1361872" y="2623226"/>
            <a:ext cx="2016868" cy="7782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068D7E7D-9BBB-7E65-230A-CB157D70D223}"/>
              </a:ext>
            </a:extLst>
          </p:cNvPr>
          <p:cNvCxnSpPr>
            <a:cxnSpLocks/>
          </p:cNvCxnSpPr>
          <p:nvPr/>
        </p:nvCxnSpPr>
        <p:spPr>
          <a:xfrm>
            <a:off x="2733472" y="2871515"/>
            <a:ext cx="609602" cy="531866"/>
          </a:xfrm>
          <a:prstGeom prst="bentConnector3">
            <a:avLst>
              <a:gd name="adj1" fmla="val 51596"/>
            </a:avLst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3F8EBC1-E816-3C6F-EE87-A1F5DBE5D9AF}"/>
              </a:ext>
            </a:extLst>
          </p:cNvPr>
          <p:cNvCxnSpPr>
            <a:cxnSpLocks/>
          </p:cNvCxnSpPr>
          <p:nvPr/>
        </p:nvCxnSpPr>
        <p:spPr>
          <a:xfrm rot="5400000">
            <a:off x="640200" y="3457976"/>
            <a:ext cx="798081" cy="41828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29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Revit API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/>
              <a:t>Relatively limited library for modeling directly objects via code.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b="1" dirty="0"/>
              <a:t>Possible Paths Forward:</a:t>
            </a:r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745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Combined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56689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Next Steps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164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Research Question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254350"/>
            <a:ext cx="378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Feasibility of Machine Learning for Voice-to-Part 3D Printing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Question</a:t>
            </a:r>
            <a:r>
              <a:rPr lang="en" sz="1100">
                <a:solidFill>
                  <a:schemeClr val="dk1"/>
                </a:solidFill>
              </a:rPr>
              <a:t>: Is it possible to apply machine learning to develop a model that can successfully model and prepare a part for 3D printing, using only a human voice prompt?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Objective</a:t>
            </a:r>
            <a:r>
              <a:rPr lang="en" sz="1100">
                <a:solidFill>
                  <a:schemeClr val="dk1"/>
                </a:solidFill>
              </a:rPr>
              <a:t>: To explore the feasibility and practical implementation of a machine learning model that can take a voice prompt, convert it into a 3D model, and prepare it for 3D printing.</a:t>
            </a:r>
            <a:endParaRPr sz="14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000" y="643625"/>
            <a:ext cx="4412300" cy="294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Methodology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b="1"/>
              <a:t>Voice to Text Prompt 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LLM training for successful prompt generation from Voice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Object Generation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GANS model with a pixel size and space based on 3D printer capabilities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[Comfy UI method that’s already been started]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Gen AI / Existing Models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Diffusion Model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Validate Exported Models (Closed Meshes)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Printing</a:t>
            </a:r>
            <a:endParaRPr>
              <a:solidFill>
                <a:srgbClr val="FF0000"/>
              </a:solidFill>
            </a:endParaRPr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Integration: Connect the system with 3D printers via REST APIs like OctoPrint.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Automation: Automate the file upload and printing initiation process.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Evaluation: Ensure reliable and error-free communication with 3D printers.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Tech Stack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with VSCode / COLAB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cleaning data and training the model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ComfyUI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Model Generation based on Voice - Text Prompts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Grasshopper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generating objects and data for training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to Communicate with Printer / GCode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3D printing connection and execution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Milestones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0" name="Google Shape;80;p17"/>
          <p:cNvCxnSpPr/>
          <p:nvPr/>
        </p:nvCxnSpPr>
        <p:spPr>
          <a:xfrm rot="10800000" flipH="1">
            <a:off x="293325" y="25691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7"/>
          <p:cNvCxnSpPr/>
          <p:nvPr/>
        </p:nvCxnSpPr>
        <p:spPr>
          <a:xfrm rot="10800000">
            <a:off x="2933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7"/>
          <p:cNvCxnSpPr/>
          <p:nvPr/>
        </p:nvCxnSpPr>
        <p:spPr>
          <a:xfrm rot="10800000">
            <a:off x="86990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7"/>
          <p:cNvCxnSpPr/>
          <p:nvPr/>
        </p:nvCxnSpPr>
        <p:spPr>
          <a:xfrm rot="10800000">
            <a:off x="701788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7"/>
          <p:cNvCxnSpPr/>
          <p:nvPr/>
        </p:nvCxnSpPr>
        <p:spPr>
          <a:xfrm rot="10800000">
            <a:off x="197446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7"/>
          <p:cNvCxnSpPr/>
          <p:nvPr/>
        </p:nvCxnSpPr>
        <p:spPr>
          <a:xfrm rot="10800000">
            <a:off x="365560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7"/>
          <p:cNvCxnSpPr/>
          <p:nvPr/>
        </p:nvCxnSpPr>
        <p:spPr>
          <a:xfrm rot="10800000">
            <a:off x="533674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7"/>
          <p:cNvSpPr txBox="1"/>
          <p:nvPr/>
        </p:nvSpPr>
        <p:spPr>
          <a:xfrm>
            <a:off x="28621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Research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Methodology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970909" y="10620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Building initial grasshopper definition for training / Begin Model training for Voice to Text Prompt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652025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Refining definition and begin collecting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5334985" y="10620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Initial training and feature optimization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701790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features and begin training final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 rot="10800000" flipH="1">
            <a:off x="296888" y="46535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7"/>
          <p:cNvCxnSpPr/>
          <p:nvPr/>
        </p:nvCxnSpPr>
        <p:spPr>
          <a:xfrm rot="10800000">
            <a:off x="2968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7"/>
          <p:cNvCxnSpPr/>
          <p:nvPr/>
        </p:nvCxnSpPr>
        <p:spPr>
          <a:xfrm rot="10800000">
            <a:off x="87025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7"/>
          <p:cNvCxnSpPr/>
          <p:nvPr/>
        </p:nvCxnSpPr>
        <p:spPr>
          <a:xfrm rot="10800000">
            <a:off x="702144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7"/>
          <p:cNvCxnSpPr/>
          <p:nvPr/>
        </p:nvCxnSpPr>
        <p:spPr>
          <a:xfrm rot="10800000">
            <a:off x="197802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365916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7"/>
          <p:cNvCxnSpPr/>
          <p:nvPr/>
        </p:nvCxnSpPr>
        <p:spPr>
          <a:xfrm rot="10800000">
            <a:off x="534030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2862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Finish data collection, train model, tune model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1970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Combine with 3D printing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3652061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Deployment method for combined AI models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5334975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 Touch ups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Creating presentations drawings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017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Presentation Week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879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972684" y="17448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3653800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336760" y="17448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70196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3D model outputs / Validate model for print</a:t>
            </a:r>
            <a:endParaRPr sz="4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2879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printing tests (manual process)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972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Continue Test Prints / Begin printer communication stack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3653836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Print Via Machine Communication (Preliminary)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336750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7019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10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2740325" y="489875"/>
            <a:ext cx="2357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PROMPT / OBJECT GENERATION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3D PRINTING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EXTRA / FEEDBACK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LLM may be challenging because of quantities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Valid geometry generation (focus in beginning)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Start with primitives for training (Grasshopper?)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Begin with parametric grasshopper model of chair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Inputs would be dimensions for prompt generation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Scale will be a challenge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Which model to train / sensitive for dimensions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Simple model to start where dimensions are only variant (find out if numbers will be a problem)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Possible pivot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Voice to text to Revit Families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Text to geometry to gcode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task1 ) figure out whichg gen model is sensitive to dimensions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task2 ) pivot to revit text to family if no solution found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1669500" cy="526192"/>
          </a:xfrm>
        </p:spPr>
        <p:txBody>
          <a:bodyPr>
            <a:normAutofit/>
          </a:bodyPr>
          <a:lstStyle/>
          <a:p>
            <a:r>
              <a:rPr lang="en-US" sz="1600" u="sng" dirty="0"/>
              <a:t>Week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984" y="2864693"/>
            <a:ext cx="7310430" cy="1576293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400" u="sng" dirty="0"/>
              <a:t>Next Steps (Gabriella):</a:t>
            </a:r>
            <a:endParaRPr lang="en-US" sz="1400" dirty="0"/>
          </a:p>
          <a:p>
            <a:r>
              <a:rPr lang="en-US" sz="1400" dirty="0"/>
              <a:t>start the pivot to plan B: AIUI speech to instruction for </a:t>
            </a:r>
            <a:r>
              <a:rPr lang="en-US" sz="1400" dirty="0" err="1"/>
              <a:t>revit</a:t>
            </a:r>
            <a:r>
              <a:rPr lang="en-US" sz="1400" dirty="0"/>
              <a:t> or similar</a:t>
            </a:r>
          </a:p>
          <a:p>
            <a:r>
              <a:rPr lang="en-US" sz="1400" dirty="0"/>
              <a:t>break down the tech stack and work at opposite ends to develop compatible tooling (probably interface with </a:t>
            </a:r>
            <a:r>
              <a:rPr lang="en-US" sz="1400" dirty="0" err="1"/>
              <a:t>Rhino.Inside</a:t>
            </a:r>
            <a:r>
              <a:rPr lang="en-US" sz="1400" dirty="0"/>
              <a:t>)</a:t>
            </a:r>
          </a:p>
          <a:p>
            <a:r>
              <a:rPr lang="en-US" sz="1400" dirty="0"/>
              <a:t>Focus on one family as a PoC</a:t>
            </a:r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FDB12-5FA2-3F94-60AA-8FA45B85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156" y="975930"/>
            <a:ext cx="3197780" cy="1566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37B1B-8097-5253-0832-8EC4630E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556" y="975930"/>
            <a:ext cx="3622922" cy="156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3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2888700" cy="463826"/>
          </a:xfrm>
        </p:spPr>
        <p:txBody>
          <a:bodyPr>
            <a:normAutofit/>
          </a:bodyPr>
          <a:lstStyle/>
          <a:p>
            <a:r>
              <a:rPr lang="en-US" sz="1600" u="sng" dirty="0"/>
              <a:t>Next Steps /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81" y="865722"/>
            <a:ext cx="3740152" cy="226114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Dom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Speech-to-Text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Create Working </a:t>
            </a:r>
            <a:r>
              <a:rPr lang="en-US" sz="1000" dirty="0" err="1"/>
              <a:t>Colab</a:t>
            </a:r>
            <a:r>
              <a:rPr lang="en-US" sz="1000" dirty="0"/>
              <a:t> Notebook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Audio File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Recording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Text to Usable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GH Definition of Table for Revit Inside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Focus on Table then merge with Inside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Variables from Notebook to GH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Python component in grasshopper??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A3A8106-E5B5-E7B8-054B-4B7DC9C53165}"/>
              </a:ext>
            </a:extLst>
          </p:cNvPr>
          <p:cNvSpPr txBox="1">
            <a:spLocks/>
          </p:cNvSpPr>
          <p:nvPr/>
        </p:nvSpPr>
        <p:spPr>
          <a:xfrm>
            <a:off x="4763832" y="865723"/>
            <a:ext cx="3740152" cy="15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James Tasks</a:t>
            </a:r>
            <a:endParaRPr lang="en-U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Revit API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best approach for family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Begin Revit Inside Approach in GH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will merge with Table creation later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3D Object Generation possibility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Exploration / Early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19773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caadbe96-024e-4f67-82ec-fb28ff53d16d}" enabled="0" method="" siteId="{caadbe96-024e-4f67-82ec-fb28ff53d16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1276</Words>
  <Application>Microsoft Office PowerPoint</Application>
  <PresentationFormat>On-screen Show (16:9)</PresentationFormat>
  <Paragraphs>195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Courier New</vt:lpstr>
      <vt:lpstr>Aktiv Grotesk</vt:lpstr>
      <vt:lpstr>Roboto Mono Medium</vt:lpstr>
      <vt:lpstr>Arial</vt:lpstr>
      <vt:lpstr>Roboto Mono</vt:lpstr>
      <vt:lpstr>Roboto Mono SemiBold</vt:lpstr>
      <vt:lpstr>Roboto Mono Light</vt:lpstr>
      <vt:lpstr>Simple Light</vt:lpstr>
      <vt:lpstr>GENERATIVE AI FOR 3D PRINTING</vt:lpstr>
      <vt:lpstr>Research Question</vt:lpstr>
      <vt:lpstr>Methodology</vt:lpstr>
      <vt:lpstr>Tech Stack</vt:lpstr>
      <vt:lpstr>Milestones</vt:lpstr>
      <vt:lpstr>EXTRA / FEEDBACK</vt:lpstr>
      <vt:lpstr>PowerPoint Presentation</vt:lpstr>
      <vt:lpstr>Week 1</vt:lpstr>
      <vt:lpstr>Next Steps / Tasks</vt:lpstr>
      <vt:lpstr>Dom Progress</vt:lpstr>
      <vt:lpstr>James Progress</vt:lpstr>
      <vt:lpstr>James Progress</vt:lpstr>
      <vt:lpstr>Week 2 / 3 Recap &amp; Next Steps</vt:lpstr>
      <vt:lpstr>Current Phase</vt:lpstr>
      <vt:lpstr>Dom Progress</vt:lpstr>
      <vt:lpstr>Dom Progress</vt:lpstr>
      <vt:lpstr>James Progress</vt:lpstr>
      <vt:lpstr>Combined </vt:lpstr>
      <vt:lpstr>Next Steps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Large, Dominic</cp:lastModifiedBy>
  <cp:revision>2</cp:revision>
  <dcterms:modified xsi:type="dcterms:W3CDTF">2024-08-22T02:27:42Z</dcterms:modified>
</cp:coreProperties>
</file>